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7" r:id="rId4"/>
    <p:sldId id="259" r:id="rId5"/>
    <p:sldId id="260" r:id="rId6"/>
    <p:sldId id="261" r:id="rId7"/>
    <p:sldId id="258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1"/>
    <p:restoredTop sz="94718"/>
  </p:normalViewPr>
  <p:slideViewPr>
    <p:cSldViewPr snapToGrid="0">
      <p:cViewPr varScale="1">
        <p:scale>
          <a:sx n="117" d="100"/>
          <a:sy n="117" d="100"/>
        </p:scale>
        <p:origin x="6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D4F5A4-CB07-525E-E476-F85803E5A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7874CEC-68CC-C117-43D1-3470CEFB78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72CE24-5FE3-A259-649A-B5681D141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6F5D6A-7215-5E42-76FD-401C2FAA7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59FD7B-4817-5252-845D-1636F3722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4644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049DB-0051-1DAF-FB25-FC45EB1FF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E145D6-EE3E-C0AC-F5A5-B85D026CB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3EBC20-FA3C-C64C-5B81-B7FA558F2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14A3A7-C1D3-CA83-3D29-56E407FA4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9E1856-8DAD-EEDA-33B4-3B239D804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874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15B4A1-DA07-BEE3-723C-B40C941994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F2391D-DE3D-A292-AA62-3E267C014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6D4E52-36C5-7C69-4ADD-862D76042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5CCE10-A211-A5B0-9C88-8A31D4602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A25C2F-DD4A-2D0A-B227-6CDA50837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44405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CB62C4-A9DD-07B3-F52B-A158701AA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88EE2D-A199-0EDC-956F-AD1EF4859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071381-C4EB-E295-18DF-E0C63FD16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B20D2F-5ACC-38AB-926D-656A4D574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69CB99-A8B0-7085-5323-E227F17C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19440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342E9C-C759-1E1F-194C-8C4C2D41E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C146A1-6E84-38EF-F9CF-DB53E1AC9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7D6BE0-75AE-4671-9CDC-9FA49D7EA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DBB9F2-51AD-55BB-28C1-390C143E0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2B4B93-A822-638B-BB84-DA5A1E3F0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83044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D9F9E3-1B7E-0865-0D27-89A71484D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CC3E57-3D22-1742-EEB4-810D0547CB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D8288A-4CD7-8966-6ADD-A585ED7F2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13CEEB-B4DF-FEFE-D85C-72A95DBF8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1C05D7-544D-E785-71CE-C4E81AA6B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127A6E-D4D0-BAB6-F6F8-84157313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924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7E6A8-CA1F-4B8F-535F-EDB6E76ED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9444A9-108E-3879-4050-D103D658C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7C62E0-57D6-0AD7-7F8B-93F01B869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1E7E34B-877F-486B-31F4-8555FF34E1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AA58F30-ADCA-E766-0160-843DD46A04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CD24CAB-0BC8-8DF9-F38A-C00BFB59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B14705-7D15-7CED-50A0-0EA775152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7628708-9F07-EE85-56A9-882D059C2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93964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8C0D24-9B7E-5FCF-D20F-4AA3AD31D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35633FD-8253-E81B-FB84-B033EC4AB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24C6293-566F-5AC8-1684-8EBEA16F6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81D2776-4D34-C918-F2F1-337B4839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726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B6E23D4-5677-09C9-1300-8DE05D56B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63F662-44D5-2545-5C05-BCE09A765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09F86A-E3A9-46E8-498C-639820A2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97931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99FF0A-9A8F-523F-5B10-A609FF569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D0C216-8510-8CA3-9F0B-879620DF3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F5BBAC-BC3F-3E0E-47A9-5A5B0B1A2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9E8A36-CD13-8ECE-09BC-2271A5FDD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B98576-ED53-4DD2-97D3-60C53F107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A90307-ABFE-FC8F-9083-4D4236CCD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3472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BEAE2-BBB5-B4C1-5950-E40716DD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8CAD177-FDAD-ABEB-934A-C38E7D95BF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9593BF-D162-1F99-DD4D-45EDDF0279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79F5AD-E5E3-2C05-1A3E-D6CF33ACA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34F856-BBD0-6F26-B185-B929A3F3C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21F1AF-7B6D-272E-95FF-F37D2B238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597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66920D4-4675-0B21-A0BE-2AF900DB4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E4BC8C-D6AD-07D7-95C2-F78DE442C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31607D-35BC-DF33-91CE-58BF7FA6D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1F13E4-0152-6A4D-8CD6-90A5B3E3CFC0}" type="datetimeFigureOut">
              <a:rPr kumimoji="1" lang="ko-KR" altLang="en-US" smtClean="0"/>
              <a:t>2024. 10. 11.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ECB21E-7DD4-FA5C-8DB5-F2A70EA2B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C71C1E-C877-F00D-43CB-F4868D40F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4C3EDD-74CB-DF4A-888B-05F6D29701D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7971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B4FBCD-EEFC-955B-FDE1-A1582F9D9B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운영체제 </a:t>
            </a:r>
            <a:r>
              <a:rPr kumimoji="1" lang="en-US" altLang="ko-KR" dirty="0"/>
              <a:t>Assignmnet03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FAB79E-098E-81BC-AB01-493280D6AE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2021270660 </a:t>
            </a:r>
            <a:r>
              <a:rPr kumimoji="1" lang="ko-KR" altLang="en-US" dirty="0"/>
              <a:t>이지원</a:t>
            </a:r>
          </a:p>
        </p:txBody>
      </p:sp>
    </p:spTree>
    <p:extLst>
      <p:ext uri="{BB962C8B-B14F-4D97-AF65-F5344CB8AC3E}">
        <p14:creationId xmlns:p14="http://schemas.microsoft.com/office/powerpoint/2010/main" val="2576746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7B5670-A8EA-BFE0-C9C9-DB5A36578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4040E1-B641-0FFE-7EEC-03483CA19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System Description</a:t>
            </a:r>
          </a:p>
          <a:p>
            <a:r>
              <a:rPr kumimoji="1" lang="en-US" altLang="ko-KR" dirty="0"/>
              <a:t>Test Description</a:t>
            </a:r>
          </a:p>
          <a:p>
            <a:r>
              <a:rPr kumimoji="1" lang="en-US" altLang="ko-KR" dirty="0"/>
              <a:t>User Documentation</a:t>
            </a:r>
          </a:p>
          <a:p>
            <a:r>
              <a:rPr kumimoji="1" lang="en-US" altLang="ko-KR" dirty="0"/>
              <a:t>Self Evaluation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8157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9ABC0-C4A6-A4D2-F92F-A4E13216B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System Description</a:t>
            </a:r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977022-914D-BE03-F771-253439622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647" y="0"/>
            <a:ext cx="5355447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4C4F138-3084-5070-150A-D1A119FFE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723" y="1850572"/>
            <a:ext cx="4555515" cy="409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84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9ABC0-C4A6-A4D2-F92F-A4E13216B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System Description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232726C-FB6E-3093-8DC0-CA6E1B2BF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46" y="1139687"/>
            <a:ext cx="5345380" cy="586653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971D556-21F3-EB93-66BC-B5332086C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8861" y="1908729"/>
            <a:ext cx="6284843" cy="304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122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9ABC0-C4A6-A4D2-F92F-A4E13216B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System Description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A99E49-1A1C-2151-E4E3-245EE7518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57858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809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9ABC0-C4A6-A4D2-F92F-A4E13216B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Test Description</a:t>
            </a:r>
            <a:endParaRPr kumimoji="1" lang="ko-KR" altLang="en-US" dirty="0"/>
          </a:p>
        </p:txBody>
      </p:sp>
      <p:pic>
        <p:nvPicPr>
          <p:cNvPr id="5" name="그림 4" descr="텍스트, 스크린샷, 블랙, 모노크롬이(가) 표시된 사진&#10;&#10;자동 생성된 설명">
            <a:extLst>
              <a:ext uri="{FF2B5EF4-FFF2-40B4-BE49-F238E27FC236}">
                <a16:creationId xmlns:a16="http://schemas.microsoft.com/office/drawing/2014/main" id="{205338C9-7F7A-06A1-839F-C8C32ED88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8993375" cy="474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380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09A93BD7-E449-D5B9-2839-32570D27A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5075"/>
            <a:ext cx="12192001" cy="680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427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E1C659-FEC1-5B09-1FA6-714D1764D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Self Evaluation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BE439D-9DE0-965C-CB22-8FFC5CDEF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90/100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모듈화는 잘 되었으나 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사용되는 변수가 많기 때문에 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객체를 사용할 수 있다면 더 좋았을 것 같음</a:t>
            </a:r>
          </a:p>
        </p:txBody>
      </p:sp>
    </p:spTree>
    <p:extLst>
      <p:ext uri="{BB962C8B-B14F-4D97-AF65-F5344CB8AC3E}">
        <p14:creationId xmlns:p14="http://schemas.microsoft.com/office/powerpoint/2010/main" val="2273004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39</Words>
  <Application>Microsoft Macintosh PowerPoint</Application>
  <PresentationFormat>와이드스크린</PresentationFormat>
  <Paragraphs>17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운영체제 Assignmnet03</vt:lpstr>
      <vt:lpstr>목차</vt:lpstr>
      <vt:lpstr>System Description</vt:lpstr>
      <vt:lpstr>System Description</vt:lpstr>
      <vt:lpstr>System Description</vt:lpstr>
      <vt:lpstr>Test Description</vt:lpstr>
      <vt:lpstr>PowerPoint 프레젠테이션</vt:lpstr>
      <vt:lpstr>Self 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이지원[ 학부재학 / 컴퓨터융합소프트웨어학과 ]</dc:creator>
  <cp:lastModifiedBy>이지원[ 학부재학 / 컴퓨터융합소프트웨어학과 ]</cp:lastModifiedBy>
  <cp:revision>3</cp:revision>
  <dcterms:created xsi:type="dcterms:W3CDTF">2024-05-29T13:45:45Z</dcterms:created>
  <dcterms:modified xsi:type="dcterms:W3CDTF">2024-10-11T11:42:59Z</dcterms:modified>
</cp:coreProperties>
</file>

<file path=docProps/thumbnail.jpeg>
</file>